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Noto Sans TC" panose="020B0604020202020204" charset="-128"/>
      <p:regular r:id="rId10"/>
    </p:embeddedFont>
    <p:embeddedFont>
      <p:font typeface="Sora Medium" panose="020B0604020202020204" charset="0"/>
      <p:regular r:id="rId1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8792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Tetris: Il Gioco Che Ha Conquistato il Mondo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Iconico puzzle game creato da Alexey Pajitnov nel 1984. Oltre 500 milioni di copie vendute nel mondo. Un fenomeno culturale che affascina generazioni.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0697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Storia e Origini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80190" y="1807250"/>
            <a:ext cx="7556421" cy="1241346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495574" y="2022634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Origine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95574" y="2488406"/>
            <a:ext cx="712565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Creato al Dorodnicyn Computing Centre di Mosca da Alexey Pajitnov.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80190" y="3263979"/>
            <a:ext cx="7556421" cy="1241346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6495574" y="347936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Ispirazione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495574" y="3945136"/>
            <a:ext cx="712565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Derivato da Pentomino, un puzzle con pezzi geometrici.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80190" y="4720709"/>
            <a:ext cx="7556421" cy="1241346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495574" y="493609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Sviluppo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95574" y="5401866"/>
            <a:ext cx="712565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Prima versione per Electronika 60 nel 1984.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80190" y="6177439"/>
            <a:ext cx="7556421" cy="1241346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6495574" y="639282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Diffusione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495574" y="6858595"/>
            <a:ext cx="712565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Portato su IBM PC da Vadim Gerasimov, giovane programmatore.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101880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Meccaniche di Gioco Fondamentali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Tetramini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I, O, T, S, Z, L, J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Obiettivo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Combinare pezzi per completare e cancellare linee.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Game over se i blocchi toccano la cima.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L'Impatto Culturale di Tetris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50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2493288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Game Boy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Lanciat nel 1989, ha reso Tetris un classico mondiale.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5260" y="3878104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Colonna Sonora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0173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 musica Korobeiniki è diventata iconica.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5262920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Ricerca Scientifica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Valutati effetti positivi su attenzione e memoria.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6280190" y="66052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5260" y="6647736"/>
            <a:ext cx="340162" cy="42529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017306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Media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70173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Apparizioni in film, serie TV e pubblicità.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03020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Tetris: Effetti Psicologici e Cognitivi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Riduzione PTSD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"Imagery rescripting" diminuisce traumi visivi.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26731" y="31765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Capacità Spaziali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Migliora il ragionamento e la percezione spaziale.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452604" y="35650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Effetto Tetris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Pensiero visivo basato su incastri e forme.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064103" y="579096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1857256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Controllo Pensieri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5985986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Riduce voglie e pensieri negativi.</a:t>
            </a:r>
            <a:endParaRPr lang="en-US" sz="17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838230" y="540246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404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Variazioni e Evoluzioni del Gioco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39815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19194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Tetris Effect: Connected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036695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Grafica immersiva e modalità multiplayer online.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7093" y="239815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07093" y="3191947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Tetris 99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07093" y="3682365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Battaglia reale con 99 giocatori simultanei.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0395" y="2398157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20395" y="319194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Puyo Puyo Tetris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20395" y="4036695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Crossover di due puzzle game popolari.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579031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93790" y="637282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Block Out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93790" y="686323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Versione 3D con prospettiva diversa.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046" y="0"/>
            <a:ext cx="4853354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56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Tetris: Un'Eredità Senza Tempo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3333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Semplicità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32374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Gameplay intuitivo, alla portata di tutti.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91346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Inclusività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40388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Adatto a tutte le età e abilità.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99360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984415" y="49936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Innovazione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48401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Continua evoluzione e adattamento tecnologico.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607373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2324695" y="6073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Leggenda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56415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Icona immutabile della cultura videoludica mondiale.</a:t>
            </a:r>
            <a:endParaRPr lang="en-US" sz="1750" dirty="0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25915480-2248-7BBC-76E7-B4E3DCC06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6418" y="0"/>
            <a:ext cx="4983982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300</Words>
  <Application>Microsoft Office PowerPoint</Application>
  <PresentationFormat>Personalizzato</PresentationFormat>
  <Paragraphs>64</Paragraphs>
  <Slides>7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Noto Sans TC</vt:lpstr>
      <vt:lpstr>Sora Medium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manuel muccio</cp:lastModifiedBy>
  <cp:revision>2</cp:revision>
  <dcterms:created xsi:type="dcterms:W3CDTF">2025-05-04T13:31:27Z</dcterms:created>
  <dcterms:modified xsi:type="dcterms:W3CDTF">2025-05-14T20:17:44Z</dcterms:modified>
</cp:coreProperties>
</file>